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6.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5.png"/><Relationship Id="rId3" Type="http://schemas.openxmlformats.org/officeDocument/2006/relationships/image" Target="../media/image9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7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7.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4.png"/><Relationship Id="rId3" Type="http://schemas.openxmlformats.org/officeDocument/2006/relationships/image" Target="../media/image84.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2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10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7.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0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07.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41.png"/><Relationship Id="rId4" Type="http://schemas.openxmlformats.org/officeDocument/2006/relationships/image" Target="../media/image1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image" Target="../media/image41.png"/><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1.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 Id="rId3" Type="http://schemas.openxmlformats.org/officeDocument/2006/relationships/image" Target="../media/image41.png"/><Relationship Id="rId4" Type="http://schemas.openxmlformats.org/officeDocument/2006/relationships/image" Target="../media/image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5.png"/><Relationship Id="rId4" Type="http://schemas.openxmlformats.org/officeDocument/2006/relationships/image" Target="../media/image66.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png"/><Relationship Id="rId3" Type="http://schemas.openxmlformats.org/officeDocument/2006/relationships/image" Target="../media/image41.png"/><Relationship Id="rId4" Type="http://schemas.openxmlformats.org/officeDocument/2006/relationships/image" Target="../media/image1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4.png"/><Relationship Id="rId3"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7.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9.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9.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 Id="rId4" Type="http://schemas.openxmlformats.org/officeDocument/2006/relationships/image" Target="../media/image7.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5.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2.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0.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